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c3ce7ba2934b29" /><Relationship Type="http://schemas.openxmlformats.org/officeDocument/2006/relationships/extended-properties" Target="/docProps/app.xml" Id="Rbff4521fdbe345f8" /><Relationship Type="http://schemas.openxmlformats.org/officeDocument/2006/relationships/officeDocument" Target="/ppt/presentation.xml" Id="R4855308b57e74e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a67c814d964392"/>
  </p:sldMasterIdLst>
  <p:notesMasterIdLst>
    <p:notesMasterId xmlns:r="http://schemas.openxmlformats.org/officeDocument/2006/relationships" r:id="Rd72a1fbe5c5741ba"/>
  </p:notesMasterIdLst>
  <p:sldIdLst>
    <p:sldId xmlns:r="http://schemas.openxmlformats.org/officeDocument/2006/relationships" id="256" r:id="R2cc992e726cc4f72"/>
    <p:sldId xmlns:r="http://schemas.openxmlformats.org/officeDocument/2006/relationships" id="257" r:id="Rfb61f7a5c92e4c47"/>
    <p:sldId xmlns:r="http://schemas.openxmlformats.org/officeDocument/2006/relationships" id="258" r:id="R305dead6c24449c8"/>
    <p:sldId xmlns:r="http://schemas.openxmlformats.org/officeDocument/2006/relationships" id="259" r:id="R5b9890dbcd524a1b"/>
    <p:sldId xmlns:r="http://schemas.openxmlformats.org/officeDocument/2006/relationships" id="260" r:id="Rf6f2f8de69294606"/>
    <p:sldId xmlns:r="http://schemas.openxmlformats.org/officeDocument/2006/relationships" id="261" r:id="Rebfba1f6d45049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2add36a38948b5" /><Relationship Type="http://schemas.openxmlformats.org/officeDocument/2006/relationships/slideMaster" Target="/ppt/slideMasters/slideMaster1.xml" Id="R80a67c814d964392" /><Relationship Type="http://schemas.openxmlformats.org/officeDocument/2006/relationships/notesMaster" Target="/ppt/notesMasters/notesMaster1.xml" Id="Rd72a1fbe5c5741ba" /><Relationship Type="http://schemas.openxmlformats.org/officeDocument/2006/relationships/presProps" Target="/ppt/presProps.xml" Id="R708f634fa21449ab" /><Relationship Type="http://schemas.openxmlformats.org/officeDocument/2006/relationships/tableStyles" Target="/ppt/tableStyles.xml" Id="Rb7af07ecc2664ffd" /><Relationship Type="http://schemas.openxmlformats.org/officeDocument/2006/relationships/slide" Target="/ppt/slides/slide1.xml" Id="R2cc992e726cc4f72" /><Relationship Type="http://schemas.openxmlformats.org/officeDocument/2006/relationships/slide" Target="/ppt/slides/slide2.xml" Id="Rfb61f7a5c92e4c47" /><Relationship Type="http://schemas.openxmlformats.org/officeDocument/2006/relationships/slide" Target="/ppt/slides/slide3.xml" Id="R305dead6c24449c8" /><Relationship Type="http://schemas.openxmlformats.org/officeDocument/2006/relationships/slide" Target="/ppt/slides/slide4.xml" Id="R5b9890dbcd524a1b" /><Relationship Type="http://schemas.openxmlformats.org/officeDocument/2006/relationships/slide" Target="/ppt/slides/slide5.xml" Id="Rf6f2f8de69294606" /><Relationship Type="http://schemas.openxmlformats.org/officeDocument/2006/relationships/slide" Target="/ppt/slides/slide6.xml" Id="Rebfba1f6d45049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7544f3c5994d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17f44b595a4a3d" /><Relationship Type="http://schemas.openxmlformats.org/officeDocument/2006/relationships/notesMaster" Target="/ppt/notesMasters/notesMaster1.xml" Id="R8b190e7bfdbc4f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d789031648492a" /><Relationship Type="http://schemas.openxmlformats.org/officeDocument/2006/relationships/notesMaster" Target="/ppt/notesMasters/notesMaster1.xml" Id="R1f921c0b707949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fe9a531fb34317" /><Relationship Type="http://schemas.openxmlformats.org/officeDocument/2006/relationships/notesMaster" Target="/ppt/notesMasters/notesMaster1.xml" Id="R17ecc0d0d74947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d0b2e5631b47f2" /><Relationship Type="http://schemas.openxmlformats.org/officeDocument/2006/relationships/notesMaster" Target="/ppt/notesMasters/notesMaster1.xml" Id="Rfe630c5ba2d44a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8be2d92b2b483a" /><Relationship Type="http://schemas.openxmlformats.org/officeDocument/2006/relationships/notesMaster" Target="/ppt/notesMasters/notesMaster1.xml" Id="R760eba34c25a4d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bfe4d4efb14a2f" /><Relationship Type="http://schemas.openxmlformats.org/officeDocument/2006/relationships/notesMaster" Target="/ppt/notesMasters/notesMaster1.xml" Id="Rc71ef26ebf004b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README.md và docs/DEVELOPMENT.md ngày 22/10/2026. Template PG Next 1.1.0 local. Arial là fallback Office; Inter được đóng gói riêng. Thay nội dung trong ngoặc trước khi công bố.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README.md và docs/DEVELOPMENT.md ngày 22/10/2026. Template PG Next 1.1.0 local. Arial là fallback Office; Inter được đóng gói riêng. Thay nội dung trong ngoặc trước khi công bố.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README.md và docs/DEVELOPMENT.md ngày 22/10/2026. Template PG Next 1.1.0 local. Arial là fallback Office; Inter được đóng gói riêng. Thay nội dung trong ngoặc trước khi công bố.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README.md và docs/DEVELOPMENT.md ngày 22/10/2026. Template PG Next 1.1.0 local. Arial là fallback Office; Inter được đóng gói riêng. Thay nội dung trong ngoặc trước khi công bố.</a:t>
            </a:r>
          </a:p>
          <a:p xmlns:a="http://schemas.openxmlformats.org/drawingml/2006/main">
            <a:r>
              <a:t>Layout module: giữ tiêu đề tối đa hai dòng, mô tả tối đa 130 ký tự; thêm slide khi nội dung vượt khung.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README.md và docs/DEVELOPMENT.md ngày 22/10/2026. Template PG Next 1.1.0 local. Arial là fallback Office; Inter được đóng gói riêng. Thay nội dung trong ngoặc trước khi công bố.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README.md và docs/DEVELOPMENT.md ngày 22/10/2026. Template PG Next 1.1.0 local. Arial là fallback Office; Inter được đóng gói riêng. Thay nội dung trong ngoặc trước khi công bố.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b7598d65884a4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ae948b1d1d4d6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d3593946574aa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732ec9e6ca41c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08e099d0b34a6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21a57c04e94f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BAC43D-1B92-49F1-B77E-56A6F2BB7C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6AD6396-378A-4A03-955A-D39B299277D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AC12D5E-2C3B-45E5-976A-18602B3643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697B2D-3930-48C3-BA6B-DE4CB95BE8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AF59572-4FAA-4B01-9296-C56FD1672A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7B769BB-5286-4E62-8499-3FB49E30B0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DD0F87B-F06B-48CD-9D93-FE1B4A3D68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D5CAD11-C858-40DB-82EF-8E857F0AD9B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E5D9EB-BE2D-4AA3-B6C9-AD4ACD4EBB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0F07087-613B-4B4D-8663-D80719EA0D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b66a8059a345ef" /><Relationship Type="http://schemas.openxmlformats.org/officeDocument/2006/relationships/slideLayout" Target="/ppt/slideLayouts/slideLayout1.xml" Id="Rdd5f36a3f3404983" /><Relationship Type="http://schemas.openxmlformats.org/officeDocument/2006/relationships/slideLayout" Target="/ppt/slideLayouts/slideLayout2.xml" Id="Rb59b04d6f70a4956" /><Relationship Type="http://schemas.openxmlformats.org/officeDocument/2006/relationships/slideLayout" Target="/ppt/slideLayouts/slideLayout3.xml" Id="R684c3cfeab8c4dc3" /><Relationship Type="http://schemas.openxmlformats.org/officeDocument/2006/relationships/slideLayout" Target="/ppt/slideLayouts/slideLayout4.xml" Id="R59f049c05319427c" /><Relationship Type="http://schemas.openxmlformats.org/officeDocument/2006/relationships/slideLayout" Target="/ppt/slideLayouts/slideLayout5.xml" Id="R6dbbb721700546e8" /><Relationship Type="http://schemas.openxmlformats.org/officeDocument/2006/relationships/slideLayout" Target="/ppt/slideLayouts/slideLayout6.xml" Id="R0dfee3b27ede43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5f36a3f3404983"/>
    <p:sldLayoutId xmlns:r="http://schemas.openxmlformats.org/officeDocument/2006/relationships" id="2147483650" r:id="Rb59b04d6f70a4956"/>
    <p:sldLayoutId xmlns:r="http://schemas.openxmlformats.org/officeDocument/2006/relationships" id="2147483651" r:id="R684c3cfeab8c4dc3"/>
    <p:sldLayoutId xmlns:r="http://schemas.openxmlformats.org/officeDocument/2006/relationships" id="2147483652" r:id="R59f049c05319427c"/>
    <p:sldLayoutId xmlns:r="http://schemas.openxmlformats.org/officeDocument/2006/relationships" id="2147483653" r:id="R6dbbb721700546e8"/>
    <p:sldLayoutId xmlns:r="http://schemas.openxmlformats.org/officeDocument/2006/relationships" id="2147483654" r:id="R0dfee3b27ede43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62c771abbf4173" /><Relationship Type="http://schemas.openxmlformats.org/officeDocument/2006/relationships/image" Target="/ppt/media/image.png" Id="R55410d015e0a49bf" /><Relationship Type="http://schemas.openxmlformats.org/officeDocument/2006/relationships/image" Target="/ppt/media/image2.png" Id="R4c60c87489bd4a3f" /><Relationship Type="http://schemas.openxmlformats.org/officeDocument/2006/relationships/notesSlide" Target="/ppt/notesSlides/notesSlide1.xml" Id="Rc5cb3e75b00045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0ad17c2a1b40f4" /><Relationship Type="http://schemas.openxmlformats.org/officeDocument/2006/relationships/notesSlide" Target="/ppt/notesSlides/notesSlide2.xml" Id="R7fc2186115854e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892612b7ea407e" /><Relationship Type="http://schemas.openxmlformats.org/officeDocument/2006/relationships/image" Target="/ppt/media/image3.png" Id="R7c052cf5d0204ef9" /><Relationship Type="http://schemas.openxmlformats.org/officeDocument/2006/relationships/notesSlide" Target="/ppt/notesSlides/notesSlide3.xml" Id="R699752eb444243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2616301572482f" /><Relationship Type="http://schemas.openxmlformats.org/officeDocument/2006/relationships/notesSlide" Target="/ppt/notesSlides/notesSlide4.xml" Id="R34224c1d65644e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e349bcf840437a" /><Relationship Type="http://schemas.openxmlformats.org/officeDocument/2006/relationships/notesSlide" Target="/ppt/notesSlides/notesSlide5.xml" Id="Reac85f03536948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213c7f59d847dc" /><Relationship Type="http://schemas.openxmlformats.org/officeDocument/2006/relationships/image" Target="/ppt/media/image4.png" Id="R18d1166ede2a4909" /><Relationship Type="http://schemas.openxmlformats.org/officeDocument/2006/relationships/notesSlide" Target="/ppt/notesSlides/notesSlide6.xml" Id="Rf47e10fe8e724f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0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25CBA-45E5-4B22-B3B0-476E7E44B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6C5BC"/>
                </a:solidFill>
                <a:latin typeface="Arial"/>
                <a:ea typeface="Arial"/>
                <a:cs typeface="Arial"/>
              </a:rPr>
              <a:t>PG NEXT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DACEBC-DD11-4123-9AAF-755957E47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2900"/>
            <a:ext cx="4438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GIỚI THIỆU SẢN PHẨM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6B7789-C8C5-4FD2-8A7F-F01749C2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1A5926-9FCA-42FF-9900-CA7EB904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pgnext.dev / Nội dung giới thiệu và layout mẫu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8144F-E92E-41F1-83A7-761F8C47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CFB683-3B4A-46ED-978D-66E2256503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410d015e0a49bf"/>
          <a:stretch xmlns:a="http://schemas.openxmlformats.org/drawingml/2006/main"/>
        </p:blipFill>
        <p:spPr>
          <a:xfrm xmlns:a="http://schemas.openxmlformats.org/drawingml/2006/main">
            <a:off x="514350" y="841314"/>
            <a:ext cx="3143250" cy="1003422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C6FDDD-43B0-4EEB-8999-16D7B4A2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7429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PostgreSQL.</a:t>
            </a:r>
          </a:p>
          <a:p xmlns:a="http://schemas.openxmlformats.org/drawingml/2006/main">
            <a:pPr>
              <a:defRPr sz="57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Theo dự án.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21D932-B7FA-45BA-85B9-1111D7CE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676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Không gian làm việc cho dự án,</a:t>
            </a:r>
          </a:p>
          <a:p xmlns:a="http://schemas.openxmlformats.org/drawingml/2006/main">
            <a: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nhánh dữ liệu và compute.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E50540-4DD5-4195-AE61-0F666C22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1066800"/>
            <a:ext cx="2857500" cy="457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E599"/>
          </a:solidFill>
          <a:ln xmlns:a="http://schemas.openxmlformats.org/drawingml/2006/main" w="0">
            <a:noFill/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16358-E848-4CFC-9727-C8584145F5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0c87489bd4a3f"/>
          <a:stretch xmlns:a="http://schemas.openxmlformats.org/drawingml/2006/main"/>
        </p:blipFill>
        <p:spPr>
          <a:xfrm xmlns:a="http://schemas.openxmlformats.org/drawingml/2006/main">
            <a:off x="9144000" y="2572871"/>
            <a:ext cx="2000250" cy="118838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488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1A39DC-ECA0-4941-AC19-7A0B2A4E6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35A"/>
                </a:solidFill>
                <a:latin typeface="Arial"/>
                <a:ea typeface="Arial"/>
                <a:cs typeface="Arial"/>
              </a:rPr>
              <a:t>PG NEXT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11EFA-DF30-4E12-8393-C6214D5F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2900"/>
            <a:ext cx="4438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TỔNG QUAN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B19A2-C12D-4A50-9251-84F16C5A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8C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21B07-559E-4F61-ADB3-1456C243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pgnext.dev / Nội dung giới thiệu và layout mẫu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F1DCB-C000-4BF7-95A4-9CD8C0E47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724FBA-145D-4184-85F0-B960A655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5476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B100F"/>
                </a:solidFill>
                <a:latin typeface="Arial"/>
                <a:ea typeface="Arial"/>
                <a:cs typeface="Arial"/>
              </a:rPr>
              <a:t>Tổ chức công việc</a:t>
            </a:r>
          </a:p>
          <a:p xmlns:a="http://schemas.openxmlformats.org/drawingml/2006/main">
            <a:pPr>
              <a:defRPr sz="43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B100F"/>
                </a:solidFill>
                <a:latin typeface="Arial"/>
                <a:ea typeface="Arial"/>
                <a:cs typeface="Arial"/>
              </a:rPr>
              <a:t>quanh dự án.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2BA7B8-D0D3-4A51-8A69-DF081D33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90875"/>
            <a:ext cx="5238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PG Next là control plane PostgreSQL.</a:t>
            </a:r>
          </a:p>
          <a:p xmlns:a="http://schemas.openxmlformats.org/drawingml/2006/main">
            <a: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Các tài nguyên được quan sát và quản lý</a:t>
            </a:r>
          </a:p>
          <a:p xmlns:a="http://schemas.openxmlformats.org/drawingml/2006/main">
            <a:pPr>
              <a:defRPr sz="210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trong ngữ cảnh của dự án.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D70C30-B306-4FA4-B217-8D95FC40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390650"/>
            <a:ext cx="4572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AE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42B87B-BF7F-49B1-A8BF-5948FAB5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1724025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00F"/>
                </a:solidFill>
                <a:latin typeface="Arial"/>
                <a:ea typeface="Arial"/>
                <a:cs typeface="Arial"/>
              </a:rPr>
              <a:t>DỰ ÁN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5D28AE-9734-4A6D-AC41-797CD937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419350"/>
            <a:ext cx="190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96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9B8FB-428D-48DD-A780-8A516AEA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9565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96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3D0BA-5E54-448A-A93C-2475688C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295650"/>
            <a:ext cx="190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96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F29DFA-11D2-4B72-9709-F53BD5D0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95650"/>
            <a:ext cx="190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996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84EFAC-F00D-4F9A-895B-742C52F8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71900"/>
            <a:ext cx="213360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AAFE3-64A4-42EC-BB11-E133E2222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771900"/>
            <a:ext cx="236220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B1D9A1-610A-4F5B-9E5A-12BAA01E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86225"/>
            <a:ext cx="171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B100F"/>
                </a:solidFill>
                <a:latin typeface="Arial"/>
                <a:ea typeface="Arial"/>
                <a:cs typeface="Arial"/>
              </a:rPr>
              <a:t>Nhánh dữ liệu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B3D3A5-D546-42EB-A2E3-F6E87331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086225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B100F"/>
                </a:solidFill>
                <a:latin typeface="Arial"/>
                <a:ea typeface="Arial"/>
                <a:cs typeface="Arial"/>
              </a:rPr>
              <a:t>Compute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B88F2A-375C-437E-ACE3-AF34263A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5054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SƠ ĐỒ KHÁI NIỆM</a:t>
            </a:r>
          </a:p>
        </p:txBody>
      </p:sp>
    </p:spTree>
    <p:extLst>
      <p:ext uri="{BB962C8B-B14F-4D97-AF65-F5344CB8AC3E}">
        <p14:creationId xmlns:p14="http://schemas.microsoft.com/office/powerpoint/2010/main" val="13296170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10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C3DE4B-E69E-428E-9E3C-683B1041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6C5BC"/>
                </a:solidFill>
                <a:latin typeface="Arial"/>
                <a:ea typeface="Arial"/>
                <a:cs typeface="Arial"/>
              </a:rPr>
              <a:t>PG NEXT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4FF458-B19A-486B-BD63-96CE89DF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2900"/>
            <a:ext cx="4438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LUỒNG CÔNG VIỆC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F2D5D9-A52A-4A43-B40F-EC33CA88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1F013-BEE0-4B78-9CD4-FF4791EB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pgnext.dev / Nội dung giới thiệu và layout mẫu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1FD30-A574-4810-A513-7215830E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4D850-1491-4385-817C-24274A01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6286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Xác định ngữ cảnh</a:t>
            </a:r>
          </a:p>
          <a:p xmlns:a="http://schemas.openxmlformats.org/drawingml/2006/main">
            <a: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trước thao tác.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7705AD-9355-495D-BAB1-79C931DE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524000"/>
            <a:ext cx="809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00E59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562C6F-5963-4CDD-AB8C-734C5B94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1524000"/>
            <a:ext cx="319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Chọn dự án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C6A46-8CC4-4009-A2D3-4BE9AB9B8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076450"/>
            <a:ext cx="314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Xác định phạm vi làm việc.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65CBC-7D6E-4C5B-A806-FE02A4FA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647950"/>
            <a:ext cx="4000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1C45E-CF6B-412E-9CFE-CC107B69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905125"/>
            <a:ext cx="809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00E59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B6A7A6-A9D5-4A6E-A0EC-DC4D002B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905125"/>
            <a:ext cx="319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Xem nhánh dữ liệu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5D95DE-BE8F-49FC-BCD5-AC9DCE1C8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457575"/>
            <a:ext cx="314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Kiểm tra nhánh đang sử dụng.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162C60-18BC-4EFC-BCC3-D91B1F4B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29075"/>
            <a:ext cx="4000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7FB2B8-6C8E-4F2F-8A00-A527A190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286250"/>
            <a:ext cx="809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00E59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28CB4E-DBD1-4B5C-B228-0BCFB6CC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286250"/>
            <a:ext cx="319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Kiểm tra compute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22B650-9B3D-4144-A87A-4AAED9EA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838700"/>
            <a:ext cx="314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Xem tài nguyên liên quan.</a:t>
            </a:r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3BE1B4-1709-40DA-A7AF-6E8A1FEE36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52cf5d0204ef9"/>
          <a:stretch xmlns:a="http://schemas.openxmlformats.org/drawingml/2006/main"/>
        </p:blipFill>
        <p:spPr>
          <a:xfrm xmlns:a="http://schemas.openxmlformats.org/drawingml/2006/main">
            <a:off x="1514475" y="3333750"/>
            <a:ext cx="3429000" cy="2143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693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0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9C8DD3-3A78-4FC9-B694-B7CF7D96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6C5BC"/>
                </a:solidFill>
                <a:latin typeface="Arial"/>
                <a:ea typeface="Arial"/>
                <a:cs typeface="Arial"/>
              </a:rPr>
              <a:t>PG NEXT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4D09D0-742F-4121-851A-C276414BD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2900"/>
            <a:ext cx="4438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MODULE MẪU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680CA2-2B52-4290-B012-0B02BD90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E01C56-C842-4737-829E-450719CC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pgnext.dev / Nội dung giới thiệu và layout mẫu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C57E3-F05C-483B-983A-9FF66BF2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AAF26-7287-421A-95F5-9E762974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5429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[Tên module</a:t>
            </a:r>
          </a:p>
          <a:p xmlns:a="http://schemas.openxmlformats.org/drawingml/2006/main">
            <a:pPr>
              <a:defRPr sz="42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hoặc tính năng]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7CF02-70CD-4BBE-8636-73453F1C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[Mô tả mục tiêu, bối cảnh sử dụng</a:t>
            </a:r>
          </a:p>
          <a:p xmlns:a="http://schemas.openxmlformats.org/drawingml/2006/main">
            <a:pPr>
              <a:defRPr sz="210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và kết quả đã được xác minh.]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592EA-9E22-4D3C-9953-96995241F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390650"/>
            <a:ext cx="478155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A1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ACA474-EB1D-4B31-89D6-E61D12E6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6954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00E59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00E599"/>
                </a:solidFill>
                <a:latin typeface="Arial"/>
                <a:ea typeface="Arial"/>
                <a:cs typeface="Arial"/>
              </a:rPr>
              <a:t>NGỮ CẢNH SỬ DỤNG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631962-2A8A-4A16-9E82-5F789D9F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3622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Mục tiêu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61324B-865B-45DF-BB5F-078231E79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752725"/>
            <a:ext cx="4048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[Tác vụ người dùng cần hoàn tất]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8B528-B9ED-4C53-9F99-120EC611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3147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Điều kiện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557725-B26A-4382-9A78-AA698CFB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705225"/>
            <a:ext cx="4048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[Quyền và điều kiện sử dụng]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02260B-B2C4-45BD-B866-A4BB721B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2672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Giới hạn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72726A-53BD-4464-92FA-5718D618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657725"/>
            <a:ext cx="4048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[Phần cần xác minh hoặc chưa hỗ trợ]</a:t>
            </a:r>
          </a:p>
        </p:txBody>
      </p:sp>
    </p:spTree>
    <p:extLst>
      <p:ext uri="{BB962C8B-B14F-4D97-AF65-F5344CB8AC3E}">
        <p14:creationId xmlns:p14="http://schemas.microsoft.com/office/powerpoint/2010/main" val="7851038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8B07E-4540-4B2E-B5D8-68AB45E55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35A"/>
                </a:solidFill>
                <a:latin typeface="Arial"/>
                <a:ea typeface="Arial"/>
                <a:cs typeface="Arial"/>
              </a:rPr>
              <a:t>PG NEXT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7E929F-B047-40A9-99E4-89FD295D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2900"/>
            <a:ext cx="4438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KẾ HOẠCH DỰ ÁN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E1D2A3-0DA7-400C-8F30-2D6974414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8C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04F9F1-3225-439D-847A-E6B8BDD0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pgnext.dev / Nội dung giới thiệu và layout mẫu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C46C7-1768-46C8-AFC2-02A02F15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AD166-A458-4DE6-9F98-1A853598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defPPr>
            <a:lvl1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1pPr>
            <a:lvl2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2pPr>
            <a:lvl3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3pPr>
            <a:lvl4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4pPr>
            <a:lvl5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5pPr>
            <a:lvl6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6pPr>
            <a:lvl7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7pPr>
            <a:lvl8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8pPr>
            <a:lvl9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0B100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B100F"/>
                </a:solidFill>
                <a:latin typeface="Arial"/>
                <a:ea typeface="Arial"/>
                <a:cs typeface="Arial"/>
              </a:rPr>
              <a:t>[Kế hoạch triển khai dự án]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26713D-D7CD-4B5B-ADDB-90EF032A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145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35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35A"/>
                </a:solidFill>
                <a:latin typeface="Arial"/>
                <a:ea typeface="Arial"/>
                <a:cs typeface="Arial"/>
              </a:rPr>
              <a:t>Bảng có nội dung mẫu. Thay bằng dữ liệu đã xác minh.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63A5A-4D9F-4867-B49B-592653198C9D}"/>
              </a:ext>
            </a:extLst>
          </p:cNvPr>
          <p:cNvGraphicFramePr/>
          <p:nvPr/>
        </p:nvGraphicFramePr>
        <p:xfrm>
          <a:off xmlns:a="http://schemas.openxmlformats.org/drawingml/2006/main" x="609600" y="3181350"/>
          <a:ext xmlns:a="http://schemas.openxmlformats.org/drawingml/2006/main" cx="10972800" cy="2381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595313">
                <a:tc>
                  <a:txBody>
                    <a:bodyPr lIns="152400" tIns="152400" rIns="152400" bIns="152400"/>
                    <a:lstStyle/>
                    <a:p>
                      <a:r>
                        <a:rPr sz="1650" b="1">
                          <a:solidFill>
                            <a:srgbClr val="F3F8F5"/>
                          </a:solidFill>
                          <a:latin typeface="Arial"/>
                          <a:ea typeface="Arial"/>
                          <a:cs typeface="Arial"/>
                        </a:rPr>
                        <a:t>Hạng mục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8CF"/>
                      </a:solidFill>
                      <a:prstDash val="solid"/>
                    </a:lnL>
                    <a:lnR w="9525">
                      <a:solidFill>
                        <a:srgbClr val="CBD8CF"/>
                      </a:solidFill>
                      <a:prstDash val="solid"/>
                    </a:lnR>
                    <a:lnT w="9525">
                      <a:solidFill>
                        <a:srgbClr val="CBD8CF"/>
                      </a:solidFill>
                      <a:prstDash val="solid"/>
                    </a:lnT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0B100F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1">
                          <a:solidFill>
                            <a:srgbClr val="F3F8F5"/>
                          </a:solidFill>
                          <a:latin typeface="Arial"/>
                          <a:ea typeface="Arial"/>
                          <a:cs typeface="Arial"/>
                        </a:rPr>
                        <a:t>Người phụ trách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T w="9525">
                      <a:solidFill>
                        <a:srgbClr val="CBD8CF"/>
                      </a:solidFill>
                      <a:prstDash val="solid"/>
                    </a:lnT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0B100F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1">
                          <a:solidFill>
                            <a:srgbClr val="F3F8F5"/>
                          </a:solidFill>
                          <a:latin typeface="Arial"/>
                          <a:ea typeface="Arial"/>
                          <a:cs typeface="Arial"/>
                        </a:rPr>
                        <a:t>Trạng thái mẫu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T w="9525">
                      <a:solidFill>
                        <a:srgbClr val="CBD8CF"/>
                      </a:solidFill>
                      <a:prstDash val="solid"/>
                    </a:lnT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0B100F"/>
                    </a:solidFill>
                  </a:tcPr>
                </a:tc>
              </a:tr>
              <a:tr h="595313"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[Dự án]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8CF"/>
                      </a:solidFill>
                      <a:prstDash val="solid"/>
                    </a:lnL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[Tên / Vai trò]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[Cần xác minh]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5313"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[Nhánh dữ liệu]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8CF"/>
                      </a:solidFill>
                      <a:prstDash val="solid"/>
                    </a:lnL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E4EDE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[Tên / Vai trò]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E4EDE7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[Đang kiểm tra]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E4EDE7"/>
                    </a:solidFill>
                  </a:tcPr>
                </a:tc>
              </a:tr>
              <a:tr h="595313"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[Compute]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BD8CF"/>
                      </a:solidFill>
                      <a:prstDash val="solid"/>
                    </a:lnL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[Tên / Vai trò]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1650" b="0">
                          <a:solidFill>
                            <a:srgbClr val="0B100F"/>
                          </a:solidFill>
                          <a:latin typeface="Arial"/>
                          <a:ea typeface="Arial"/>
                          <a:cs typeface="Arial"/>
                        </a:rPr>
                        <a:t>[Chưa triển khai]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BD8CF"/>
                      </a:solidFill>
                      <a:prstDash val="solid"/>
                    </a:lnR>
                    <a:lnB w="9525">
                      <a:solidFill>
                        <a:srgbClr val="CBD8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9294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0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51110A-C6DA-41EB-85AF-E3B9F2E4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6C5BC"/>
                </a:solidFill>
                <a:latin typeface="Arial"/>
                <a:ea typeface="Arial"/>
                <a:cs typeface="Arial"/>
              </a:rPr>
              <a:t>PG NEXT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E69DF7-1811-42AE-AAB4-3E67FF34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2900"/>
            <a:ext cx="4438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BƯỚC TIẾP THEO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3D70EB-8575-466E-AB41-BDC9841D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033057-5BBE-44EE-BE17-37E578D9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pgnext.dev / Nội dung giới thiệu và layout mẫu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7852C-E69C-4F71-81A7-5BB2EF2E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3F8020-A1AB-4207-A544-45D2B2C625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1166ede2a4909"/>
          <a:stretch xmlns:a="http://schemas.openxmlformats.org/drawingml/2006/main"/>
        </p:blipFill>
        <p:spPr>
          <a:xfrm xmlns:a="http://schemas.openxmlformats.org/drawingml/2006/main">
            <a:off x="514350" y="841314"/>
            <a:ext cx="3143250" cy="1003422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8A5A5-4DC3-486F-8E0C-F5CE1AB4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[Bước tiếp theo]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B1CEFF-B331-4003-9532-03F1A63D2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24325"/>
            <a:ext cx="327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4359CB-2311-47F5-928C-684010941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8150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Mục tiêu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F26B62-9471-4C15-BB76-7AADC498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76800"/>
            <a:ext cx="3276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[Kết quả cần đạt]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52B698-CCD3-4B16-85D7-5EB3A01B8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24325"/>
            <a:ext cx="327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B8355-BDD9-4FEA-A189-DDB505D60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8150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Người phụ trách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49919B-8F42-4506-9234-2F20F088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876800"/>
            <a:ext cx="3276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[Tên / Vai trò]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DE82EF-2D53-4D90-8368-50BD1F41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24325"/>
            <a:ext cx="327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362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25481-6035-4B72-B699-77E7869B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8150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B6C5B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6C5BC"/>
                </a:solidFill>
                <a:latin typeface="Arial"/>
                <a:ea typeface="Arial"/>
                <a:cs typeface="Arial"/>
              </a:rPr>
              <a:t>Thời điểm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A862C0-4906-4585-848B-3DFC6F23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876800"/>
            <a:ext cx="3276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3F8F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3F8F5"/>
                </a:solidFill>
                <a:latin typeface="Arial"/>
                <a:ea typeface="Arial"/>
                <a:cs typeface="Arial"/>
              </a:rPr>
              <a:t>[Ngày thực hiện]</a:t>
            </a:r>
          </a:p>
        </p:txBody>
      </p:sp>
    </p:spTree>
    <p:extLst>
      <p:ext uri="{BB962C8B-B14F-4D97-AF65-F5344CB8AC3E}">
        <p14:creationId xmlns:p14="http://schemas.microsoft.com/office/powerpoint/2010/main" val="6337697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2026-10-22T10:59:54.1170000Z</dcterms:created>
  <dcterms:modified xsi:type="dcterms:W3CDTF">2026-10-22T10:59:54.1170000Z</dcterms:modified>
</coreProperties>
</file>